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F91B-93F0-D78F-7704-AEC12E92E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0FAA5B-F0A1-4567-2E72-B92B2348A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F716-F1C0-84E0-316F-4425A50B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B1293-AD93-5591-2C20-ECE660E00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4C5F4-E732-BF91-C761-C5382AE0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519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87EE-AA55-6955-22A5-AC8696E4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09C73-1285-F164-E01F-92B602D95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0E1A3-29FC-3942-EE4B-D2890DF3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69923-546D-8436-89E7-9C3993F6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C89C6-6DF3-9E22-2D55-18063211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68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5DF4ED-8E22-4267-2FB0-2EECB6C03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3E632-0D90-DA0A-F2FF-EB7B8F89A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13FB6-32EE-294F-40FB-0BF9F6A0F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4F4C4-388B-5D8E-267E-A3C9A9A47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DF770-6056-9E4B-7CDB-B65B6323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19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EA30-DA0B-A230-3282-2EEAE565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EA4B2-5E99-5EDD-1D92-657261FD4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A6D24-1409-4738-0F2C-4E1038EB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CE12-4AAA-4AEC-F1D9-26654428D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29C9E-B8E4-15CA-CB36-2AACBD8D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826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43CB-EC3B-F1F3-066B-C489E708C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3935C-0E21-B1FC-EF85-D1B6D2357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BD4CC-D87A-4211-3192-715ECEDB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63B7-BCE8-4D24-D8C5-D9C7A830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20A0D-7EA7-E911-9CB5-FA09FC24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907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C6D9-BADE-3BB4-1FA5-75025D04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A0D3A-E894-0E05-E3F5-0B6D56EBC8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6DB62-EDD4-8C20-A0C3-CC6011BCB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53B9D-45EE-D814-FC9E-7C2CAC6E6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06F79-1BB9-C72E-25DA-2985B580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D89AA-E4D5-47B4-1A5D-309A27FC8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646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65B9-8C76-44D5-47F3-938ED300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7A558-27E0-9B52-2592-8AFF6C4EB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282AAC-3727-21D1-5183-51B5A5F48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2684A-5E7D-D05E-A77B-D6CEFC374C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89D70-D32B-95B7-4838-60E1D60F9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605CA-E21B-EA49-DC05-2AABA695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7954F4-719C-32D7-68D5-C9BA5C527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3EDF55-57CD-82F3-8E9C-24B6F206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53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596F-3AC1-A296-16D3-25664C77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185E58-C7CF-D941-C0FF-9D1F5679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1C6D2-6E27-6F47-9B9B-11AD71CC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54F1E-59D1-D83B-5E93-ABEC7759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864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A1373D-041E-6C20-30D6-40C2BE85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8E2C6-87A2-C2D8-849C-AFC9E0F95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C153A-B925-FB14-A433-FDB99D57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735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E895-EF25-668D-2AF9-58CBA9EA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64251-E72B-27A6-0139-C57A72D7F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B594E-2E3F-0B33-23FA-994BA9C79F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DB8D28-EF21-C0EC-5410-8CF785C1A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20C99-ABB9-A894-8373-59D3E6C32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29F88-2DB8-6060-B153-D4788EB1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817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3342-8AE2-EAC8-FC2C-4D4FF44B5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A9384-0D7E-8E5C-D2D3-562457A94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59D39-B645-9DE1-618F-41FFEBC6FE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882B8-E86B-4888-1E07-EE8BED6C1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08A3B-2A2C-9AC1-EB4A-971AB8FF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2E23B-C16B-9FF0-01AF-4B1171A9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752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12A08-E2B8-73FB-8E22-FA3D3E0C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61FF9-F477-FF90-1857-595BF6212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DD653-7B7F-CAD4-55F3-5785749A4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5DA8E-FD70-4C26-BEF4-3E045E6692A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6F34A-4F21-B36C-0A3C-0CEE3ABAAB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984C2-1285-1D5F-6CCC-3A1C88BFB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94365-97DD-46CA-8D53-6B55A491AD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21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6EE9E0-3CC2-D6F7-077C-11D908898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4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BDEAB-23E8-523A-15DB-B27DF87F4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4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D618F-D327-2EE7-B891-BF2B8F409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7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650870-7E2C-5905-D596-41B284E3E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7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E8A71-6871-5394-450A-E08D92C76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7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D39B6-7C65-1366-6367-2B55369C8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8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E5DB02-1A19-4A80-B5B0-3350EF360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4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DD5B8-54FB-B786-9C1A-9689BB3C3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0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45180-06F5-4503-A497-4ED173DE5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634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87DF3A-55DD-CBC6-15C8-35D6659F7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8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7404B-6243-09D1-147E-DEE5950B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1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371B1-20FC-20AE-CAFF-1C82091B3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5079E-B3AD-72B7-C4D6-67B817837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8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6E1B40-0C7D-2CC6-2567-17AE2C3CC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3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BEF7D2-2255-413F-6016-CD805BDEC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94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D6BE5-B13E-81B7-6E97-69473A8CD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0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74E3A-6C04-4FC3-0881-2C20A4FBE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0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974355-1CF7-6C84-48DA-6F92A475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51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Bhargav Manek</dc:creator>
  <cp:lastModifiedBy>Bhargav Manek</cp:lastModifiedBy>
  <cp:revision>1</cp:revision>
  <dcterms:created xsi:type="dcterms:W3CDTF">2023-11-03T22:39:30Z</dcterms:created>
  <dcterms:modified xsi:type="dcterms:W3CDTF">2023-11-03T22:53:47Z</dcterms:modified>
</cp:coreProperties>
</file>